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13B4E3-23DD-D744-B4D8-2A800B62693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9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51458-AC7B-4D4E-9C39-610F9E6FB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AAC214-8677-A248-BE3A-FBADA7EF3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3E905-F63E-864F-999E-A66D96F4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4EF64-6F48-3446-BD9D-DF48E39F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1E86A-D44E-5546-8ACC-DE8E870A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345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59B4B-E7CD-584C-8AAB-F19754C3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6F45AB-4252-E24D-86BE-779308105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579F0-7FC4-A34A-A2A4-53C99680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20098-78F7-3C43-9A66-67146D6C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B0C39-4F90-614E-B195-F67834FD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081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CD8E3-BC15-ED4E-8AB6-7C8C9E0CB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50F0A-577E-E04D-A03B-B2309474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4D69D-AE6D-6244-8036-D48BE6E4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797B1-DB76-074B-B561-89928214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92A16-92F7-3D42-96DA-F8711174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739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3B5C8-B1B7-B849-9856-A10EAF9F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CA4A7-ABA9-C445-BF03-69C30138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29B3B-135E-BB4D-9EE9-7038C107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1F2B6-803F-114E-A12E-F6F22035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8E412-4759-3944-BDA3-91514CA7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08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DB6C0-827A-E240-B3A7-26D450FF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ADDDC-1103-5748-9079-E7EC7E96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A328C-1674-9B44-8404-160B368D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BDDEF-EA27-F54C-B7F6-7EE83B15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740B4-F622-FC43-9348-E5A06EAC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42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4173E-ECC6-6E4F-8FE2-BC9127BE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FEBE6-B796-5F4C-AD0D-6647946B1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4A7B7-63EA-BF41-9522-43DB7F02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26C2CC-C34F-A946-BE27-983F8BD4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A23DE-36B3-734E-9187-A4943336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887281-477D-314C-861C-6A11364D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197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FF74-FAB9-C745-8262-BFD7B04D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0D458-5843-A04B-B2B3-34912A5EE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31B87-53CE-8F48-B0A7-DDDE9D7E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0517D0-B27F-494C-B80B-DDF20587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F950CC-CB5B-1349-B869-E7FF6A8AD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7C89C4-87AA-FB42-B8B2-FA98FC67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BB6D75-C498-894C-A814-055FFE48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9EB25-0A66-7348-93CF-D1142B41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1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36D14-A4EC-1947-B4DC-68DE92B0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1E417C-35F3-B641-9E96-3147EDB5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6AA5BF-6B94-E34D-AED8-E5221A4A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13C4F6-F3D5-C14E-A8E6-275E0A74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459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11D5F3-D6DE-7744-8B64-55390E91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51440D-770C-ED43-950F-42BDC058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CBAC5-CA59-EC48-A743-DB1F1F22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7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9750D-619B-004F-AE98-BD2854C9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5304E-AF07-BC41-A482-EBD0A723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AA9F3-7A0A-FA41-BF14-5CDDD8B32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7D4E5-056E-BD4A-8247-FDC151F1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3BB526-D3B1-5643-A1F2-E345AE89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70CA68-E8EC-4D42-A910-0720EDE0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676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45DC6-DF1B-DE46-86A6-D36BCFE4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F39BDC-1E63-204D-BA7E-BA0719301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6F4EFD-106B-754D-BD2E-2A2D6F934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CC601-68CE-3C4A-A3F2-B8AB985A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7C9E4-3DF7-024D-9431-94025997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4C936-8129-3E42-8BAC-B7C36433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92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179CD0-7033-B348-8DCE-2CC1002D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BEA95-BD68-A34E-BB84-F99FA783B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F56C4B-5C25-984B-8516-6F64BD0D5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BEF68-2932-B145-BC1C-107E65D6E53C}" type="datetimeFigureOut"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2A436-86A0-D440-A49F-14D502029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E42E7-987A-7B44-BF96-06A923BB4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0CAD-7201-8341-BA4A-5A78C1F9826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696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7D23-7BDB-584E-A5EB-BDACB797D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5392"/>
            <a:ext cx="9144000" cy="2387600"/>
          </a:xfrm>
        </p:spPr>
        <p:txBody>
          <a:bodyPr/>
          <a:lstStyle/>
          <a:p>
            <a:r>
              <a:rPr kumimoji="1" lang="ko-KR" altLang="en-US"/>
              <a:t>머신러닝이란</a:t>
            </a:r>
            <a:r>
              <a:rPr kumimoji="1" lang="en-US" altLang="ko-KR"/>
              <a:t>?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6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머신러닝</a:t>
            </a:r>
            <a:r>
              <a:rPr kumimoji="1" lang="ko-KR" altLang="en-US"/>
              <a:t> 프로세스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47B3B0-29BC-0540-8E5D-BF189EB5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0" y="1513270"/>
            <a:ext cx="11655240" cy="3831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94DCF1-2CC9-3C4F-AB61-1FCFBD8A258D}"/>
              </a:ext>
            </a:extLst>
          </p:cNvPr>
          <p:cNvSpPr txBox="1"/>
          <p:nvPr/>
        </p:nvSpPr>
        <p:spPr>
          <a:xfrm>
            <a:off x="268380" y="4759954"/>
            <a:ext cx="156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/>
              <a:t>데이터</a:t>
            </a:r>
            <a:r>
              <a:rPr kumimoji="1" lang="ko-KR" altLang="en-US" sz="1600"/>
              <a:t> 수집</a:t>
            </a:r>
            <a:endParaRPr kumimoji="1" lang="ko-Kore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942F4-CF08-1542-BCC6-9720E745D369}"/>
              </a:ext>
            </a:extLst>
          </p:cNvPr>
          <p:cNvSpPr txBox="1"/>
          <p:nvPr/>
        </p:nvSpPr>
        <p:spPr>
          <a:xfrm>
            <a:off x="2112946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/>
              <a:t>데이터</a:t>
            </a:r>
            <a:r>
              <a:rPr kumimoji="1" lang="ko-KR" altLang="en-US" sz="1600"/>
              <a:t> 전처리</a:t>
            </a:r>
            <a:endParaRPr kumimoji="1"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데이터 가공</a:t>
            </a:r>
            <a:endParaRPr kumimoji="1" lang="ko-Kore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07C6F-0E53-7F46-B131-72F77FE5EAA9}"/>
              </a:ext>
            </a:extLst>
          </p:cNvPr>
          <p:cNvSpPr txBox="1"/>
          <p:nvPr/>
        </p:nvSpPr>
        <p:spPr>
          <a:xfrm>
            <a:off x="3973277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머신러닝 모델링</a:t>
            </a:r>
            <a:endParaRPr kumimoji="1" lang="ko-Kore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56173-FE7B-CA46-9079-41D7AD705D93}"/>
              </a:ext>
            </a:extLst>
          </p:cNvPr>
          <p:cNvSpPr txBox="1"/>
          <p:nvPr/>
        </p:nvSpPr>
        <p:spPr>
          <a:xfrm>
            <a:off x="5943967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미래 예측</a:t>
            </a:r>
            <a:endParaRPr kumimoji="1"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문제 해결</a:t>
            </a:r>
            <a:endParaRPr kumimoji="1" lang="ko-Kore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BFEE7-87C3-4142-9524-4A56CA85A786}"/>
              </a:ext>
            </a:extLst>
          </p:cNvPr>
          <p:cNvSpPr txBox="1"/>
          <p:nvPr/>
        </p:nvSpPr>
        <p:spPr>
          <a:xfrm>
            <a:off x="7835829" y="4759954"/>
            <a:ext cx="182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시각화</a:t>
            </a:r>
            <a:endParaRPr kumimoji="1"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/>
              <a:t>인사이트 도출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7188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21019D-3D0F-C044-BEE2-EE18D6E96169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2E851-1E31-4D4B-88F8-F459B4F312E4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머신러닝</a:t>
            </a:r>
            <a:r>
              <a:rPr kumimoji="1" lang="ko-KR" altLang="en-US"/>
              <a:t> 프로세스</a:t>
            </a:r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5532B03-D667-EA4C-9EEC-95B1BA5C40EC}"/>
              </a:ext>
            </a:extLst>
          </p:cNvPr>
          <p:cNvSpPr/>
          <p:nvPr/>
        </p:nvSpPr>
        <p:spPr>
          <a:xfrm>
            <a:off x="4086726" y="1094874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문제 정의</a:t>
            </a:r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229FBA9-DE9A-DA4B-AC4D-863728AEFE74}"/>
              </a:ext>
            </a:extLst>
          </p:cNvPr>
          <p:cNvSpPr/>
          <p:nvPr/>
        </p:nvSpPr>
        <p:spPr>
          <a:xfrm>
            <a:off x="4086726" y="1876927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관련 연구</a:t>
            </a:r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2947B0A-DBFA-6847-AF38-99FBEC2F0518}"/>
              </a:ext>
            </a:extLst>
          </p:cNvPr>
          <p:cNvSpPr/>
          <p:nvPr/>
        </p:nvSpPr>
        <p:spPr>
          <a:xfrm>
            <a:off x="4086726" y="2671012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 수집</a:t>
            </a:r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F1DD38C-B6D8-FF4C-9CCF-9DBD6564719B}"/>
              </a:ext>
            </a:extLst>
          </p:cNvPr>
          <p:cNvSpPr/>
          <p:nvPr/>
        </p:nvSpPr>
        <p:spPr>
          <a:xfrm>
            <a:off x="4086726" y="3453066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탐색적 데이터 분석</a:t>
            </a:r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40AD2C9-00DF-7F46-AAA0-973A1D67A766}"/>
              </a:ext>
            </a:extLst>
          </p:cNvPr>
          <p:cNvSpPr/>
          <p:nvPr/>
        </p:nvSpPr>
        <p:spPr>
          <a:xfrm>
            <a:off x="4086726" y="4247150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데이터 전처리</a:t>
            </a:r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688DCEC-21E5-7E40-A402-985985A2E438}"/>
              </a:ext>
            </a:extLst>
          </p:cNvPr>
          <p:cNvSpPr/>
          <p:nvPr/>
        </p:nvSpPr>
        <p:spPr>
          <a:xfrm>
            <a:off x="4086726" y="5017172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모델링</a:t>
            </a:r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17F7CCE-CF2E-6E45-971D-DF4C0D6B9EEC}"/>
              </a:ext>
            </a:extLst>
          </p:cNvPr>
          <p:cNvSpPr/>
          <p:nvPr/>
        </p:nvSpPr>
        <p:spPr>
          <a:xfrm>
            <a:off x="4086726" y="5787191"/>
            <a:ext cx="4018547" cy="505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예측</a:t>
            </a:r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DC22CB64-32AD-6846-97D4-AFED2EFD9F21}"/>
              </a:ext>
            </a:extLst>
          </p:cNvPr>
          <p:cNvSpPr/>
          <p:nvPr/>
        </p:nvSpPr>
        <p:spPr>
          <a:xfrm>
            <a:off x="5946320" y="1600199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AE458719-2E88-7141-A1DC-0D24585923C1}"/>
              </a:ext>
            </a:extLst>
          </p:cNvPr>
          <p:cNvSpPr/>
          <p:nvPr/>
        </p:nvSpPr>
        <p:spPr>
          <a:xfrm>
            <a:off x="5946320" y="2382252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3DC24CA9-CC18-3C4C-ADD7-B6A412B97DC6}"/>
              </a:ext>
            </a:extLst>
          </p:cNvPr>
          <p:cNvSpPr/>
          <p:nvPr/>
        </p:nvSpPr>
        <p:spPr>
          <a:xfrm>
            <a:off x="5946320" y="3176338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3CDA84E2-6325-7D4F-B516-091D23178532}"/>
              </a:ext>
            </a:extLst>
          </p:cNvPr>
          <p:cNvSpPr/>
          <p:nvPr/>
        </p:nvSpPr>
        <p:spPr>
          <a:xfrm>
            <a:off x="5946320" y="3958391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EF1F02D-AFF2-E347-9749-21594CCB2895}"/>
              </a:ext>
            </a:extLst>
          </p:cNvPr>
          <p:cNvSpPr/>
          <p:nvPr/>
        </p:nvSpPr>
        <p:spPr>
          <a:xfrm>
            <a:off x="5946320" y="4752475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230C8F34-5685-6D4E-93A5-76B432821189}"/>
              </a:ext>
            </a:extLst>
          </p:cNvPr>
          <p:cNvSpPr/>
          <p:nvPr/>
        </p:nvSpPr>
        <p:spPr>
          <a:xfrm>
            <a:off x="5946320" y="5522496"/>
            <a:ext cx="299358" cy="27672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050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머신러닝이란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2E7AD7-367E-FC4B-8D20-9FBB560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914887"/>
            <a:ext cx="8025024" cy="47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머신러닝의</a:t>
            </a:r>
            <a:r>
              <a:rPr kumimoji="1" lang="ko-KR" altLang="en-US"/>
              <a:t> 필요성 대두</a:t>
            </a:r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A26C0-60DF-634B-8AB1-97B2C33B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" y="1443851"/>
            <a:ext cx="10951780" cy="39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예시 </a:t>
            </a:r>
            <a:r>
              <a:rPr kumimoji="1" lang="en-US" altLang="ko-KR"/>
              <a:t>:</a:t>
            </a:r>
            <a:r>
              <a:rPr kumimoji="1" lang="ko-KR" altLang="en-US"/>
              <a:t> 손글씨 인식을 </a:t>
            </a:r>
            <a:r>
              <a:rPr kumimoji="1" lang="en-US" altLang="ko-KR"/>
              <a:t>if, else</a:t>
            </a:r>
            <a:r>
              <a:rPr kumimoji="1" lang="ko-KR" altLang="en-US"/>
              <a:t> 문으로 할 수 있을까</a:t>
            </a:r>
            <a:r>
              <a:rPr kumimoji="1" lang="en-US" altLang="ko-KR"/>
              <a:t>?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5D8BD8-AC95-6E40-ABB0-7A4EA5EE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1" y="1245476"/>
            <a:ext cx="10911978" cy="44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강력함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071BF6-307F-6549-8F2F-E1EC0667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1" y="949739"/>
            <a:ext cx="11235558" cy="49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분류 </a:t>
            </a:r>
            <a:r>
              <a:rPr kumimoji="1" lang="en-US" altLang="ko-KR"/>
              <a:t>:</a:t>
            </a:r>
            <a:r>
              <a:rPr kumimoji="1" lang="ko-KR" altLang="en-US"/>
              <a:t> 지도학습 </a:t>
            </a:r>
            <a:r>
              <a:rPr kumimoji="1" lang="en-US" altLang="ko-KR"/>
              <a:t>/</a:t>
            </a:r>
            <a:r>
              <a:rPr kumimoji="1" lang="ko-KR" altLang="en-US"/>
              <a:t> 비지도학습 </a:t>
            </a:r>
            <a:r>
              <a:rPr kumimoji="1" lang="en-US" altLang="ko-KR"/>
              <a:t>/</a:t>
            </a:r>
            <a:r>
              <a:rPr kumimoji="1" lang="ko-KR" altLang="en-US"/>
              <a:t> 강화학습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0D4D57-43F4-044E-A300-D8EFB281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8" y="795739"/>
            <a:ext cx="11308324" cy="45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0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머신러닝이 다양한 분야에서 혁신을 일으키고 있다</a:t>
            </a:r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A6768-3CF8-8D41-9ABD-82BEA01D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8" y="866914"/>
            <a:ext cx="11485898" cy="47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머신러닝의 단점</a:t>
            </a:r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87262C-1FFC-E742-A806-82155DDC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8" y="1080484"/>
            <a:ext cx="11393214" cy="39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4AC788-F72B-544D-AF36-8AC3F490971C}"/>
              </a:ext>
            </a:extLst>
          </p:cNvPr>
          <p:cNvSpPr/>
          <p:nvPr/>
        </p:nvSpPr>
        <p:spPr>
          <a:xfrm flipV="1">
            <a:off x="598714" y="585387"/>
            <a:ext cx="11593286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1AEFF-659D-5A4D-8065-FAA9DC18680A}"/>
              </a:ext>
            </a:extLst>
          </p:cNvPr>
          <p:cNvSpPr txBox="1"/>
          <p:nvPr/>
        </p:nvSpPr>
        <p:spPr>
          <a:xfrm>
            <a:off x="531808" y="200721"/>
            <a:ext cx="602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데이터의 중요성은 점점 더 커질 것이다</a:t>
            </a:r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B5A321-F25F-E04D-9ED4-ACE5A014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5" y="1024105"/>
            <a:ext cx="11687504" cy="35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74</Words>
  <Application>Microsoft Macintosh PowerPoint</Application>
  <PresentationFormat>와이드스크린</PresentationFormat>
  <Paragraphs>26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머신러닝이란?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머신러닝이란?</dc:title>
  <dc:creator>Donghwan Lee</dc:creator>
  <cp:lastModifiedBy>Donghwan Lee</cp:lastModifiedBy>
  <cp:revision>25</cp:revision>
  <dcterms:created xsi:type="dcterms:W3CDTF">2020-08-05T16:28:56Z</dcterms:created>
  <dcterms:modified xsi:type="dcterms:W3CDTF">2020-08-05T17:09:32Z</dcterms:modified>
</cp:coreProperties>
</file>